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EDB27F-7445-43EE-BF72-2CD02DDB3670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IN"/>
        </a:p>
      </dgm:t>
    </dgm:pt>
    <dgm:pt modelId="{5164679B-97DA-4405-80DA-534B8985A072}">
      <dgm:prSet/>
      <dgm:spPr/>
      <dgm:t>
        <a:bodyPr/>
        <a:lstStyle/>
        <a:p>
          <a:pPr rtl="0"/>
          <a:r>
            <a:rPr lang="en-US" dirty="0" smtClean="0"/>
            <a:t>Integrity</a:t>
          </a:r>
          <a:endParaRPr lang="en-IN" dirty="0"/>
        </a:p>
      </dgm:t>
    </dgm:pt>
    <dgm:pt modelId="{E0650C8A-15D8-4E00-AC92-0742CF1C6E4C}" type="parTrans" cxnId="{04809A0E-3B3A-49C7-A0F9-46A27F6FE4D5}">
      <dgm:prSet/>
      <dgm:spPr/>
      <dgm:t>
        <a:bodyPr/>
        <a:lstStyle/>
        <a:p>
          <a:endParaRPr lang="en-IN"/>
        </a:p>
      </dgm:t>
    </dgm:pt>
    <dgm:pt modelId="{EADF829B-CCBC-4448-9B3A-EE6AFA4AF327}" type="sibTrans" cxnId="{04809A0E-3B3A-49C7-A0F9-46A27F6FE4D5}">
      <dgm:prSet/>
      <dgm:spPr/>
      <dgm:t>
        <a:bodyPr/>
        <a:lstStyle/>
        <a:p>
          <a:endParaRPr lang="en-IN"/>
        </a:p>
      </dgm:t>
    </dgm:pt>
    <dgm:pt modelId="{929C5CC0-8F10-4943-8EAE-39AA776B099B}">
      <dgm:prSet/>
      <dgm:spPr/>
      <dgm:t>
        <a:bodyPr/>
        <a:lstStyle/>
        <a:p>
          <a:pPr rtl="0"/>
          <a:r>
            <a:rPr lang="en-US" dirty="0" smtClean="0"/>
            <a:t>Honest, Diligent, Responsible</a:t>
          </a:r>
          <a:endParaRPr lang="en-IN" dirty="0"/>
        </a:p>
      </dgm:t>
    </dgm:pt>
    <dgm:pt modelId="{6DF37AC5-0FC2-46C5-B9FD-76E313B360E5}" type="parTrans" cxnId="{E152C5C7-6995-4843-8503-E8C74D79D582}">
      <dgm:prSet/>
      <dgm:spPr/>
      <dgm:t>
        <a:bodyPr/>
        <a:lstStyle/>
        <a:p>
          <a:endParaRPr lang="en-IN"/>
        </a:p>
      </dgm:t>
    </dgm:pt>
    <dgm:pt modelId="{723E7F0C-648E-4022-B8F0-665AA7D9CE9D}" type="sibTrans" cxnId="{E152C5C7-6995-4843-8503-E8C74D79D582}">
      <dgm:prSet/>
      <dgm:spPr/>
      <dgm:t>
        <a:bodyPr/>
        <a:lstStyle/>
        <a:p>
          <a:endParaRPr lang="en-IN"/>
        </a:p>
      </dgm:t>
    </dgm:pt>
    <dgm:pt modelId="{7D1A5088-587E-4419-A4D6-7754CA09F6B3}">
      <dgm:prSet/>
      <dgm:spPr/>
      <dgm:t>
        <a:bodyPr/>
        <a:lstStyle/>
        <a:p>
          <a:pPr rtl="0"/>
          <a:r>
            <a:rPr lang="en-US" dirty="0" smtClean="0"/>
            <a:t>Objectivity</a:t>
          </a:r>
          <a:endParaRPr lang="en-IN" dirty="0"/>
        </a:p>
      </dgm:t>
    </dgm:pt>
    <dgm:pt modelId="{7C0E55BC-A245-4BDF-8B3F-1C68DA3B4B18}" type="parTrans" cxnId="{D321C1D7-5484-47D7-948B-7FB7BC566132}">
      <dgm:prSet/>
      <dgm:spPr/>
      <dgm:t>
        <a:bodyPr/>
        <a:lstStyle/>
        <a:p>
          <a:endParaRPr lang="en-IN"/>
        </a:p>
      </dgm:t>
    </dgm:pt>
    <dgm:pt modelId="{A0A1DFF3-554A-452D-AF60-DD5377A2BB25}" type="sibTrans" cxnId="{D321C1D7-5484-47D7-948B-7FB7BC566132}">
      <dgm:prSet/>
      <dgm:spPr/>
      <dgm:t>
        <a:bodyPr/>
        <a:lstStyle/>
        <a:p>
          <a:endParaRPr lang="en-IN"/>
        </a:p>
      </dgm:t>
    </dgm:pt>
    <dgm:pt modelId="{2E3E959F-7FD1-4E44-869E-0C02AE191DF2}">
      <dgm:prSet/>
      <dgm:spPr/>
      <dgm:t>
        <a:bodyPr/>
        <a:lstStyle/>
        <a:p>
          <a:pPr rtl="0"/>
          <a:r>
            <a:rPr lang="en-US" dirty="0" smtClean="0"/>
            <a:t>Nothing that conflicts with the interest of the organization</a:t>
          </a:r>
          <a:endParaRPr lang="en-IN" dirty="0"/>
        </a:p>
      </dgm:t>
    </dgm:pt>
    <dgm:pt modelId="{1B8627B4-1862-4751-8B48-8ECECABD306A}" type="parTrans" cxnId="{A745FB03-2A86-4B47-AB5E-87FE87BCA6FC}">
      <dgm:prSet/>
      <dgm:spPr/>
      <dgm:t>
        <a:bodyPr/>
        <a:lstStyle/>
        <a:p>
          <a:endParaRPr lang="en-IN"/>
        </a:p>
      </dgm:t>
    </dgm:pt>
    <dgm:pt modelId="{4076C42D-858E-41A0-8F6D-E14CB2A56D85}" type="sibTrans" cxnId="{A745FB03-2A86-4B47-AB5E-87FE87BCA6FC}">
      <dgm:prSet/>
      <dgm:spPr/>
      <dgm:t>
        <a:bodyPr/>
        <a:lstStyle/>
        <a:p>
          <a:endParaRPr lang="en-IN"/>
        </a:p>
      </dgm:t>
    </dgm:pt>
    <dgm:pt modelId="{628875B9-1475-47B9-AA5C-FF7A840BA615}">
      <dgm:prSet/>
      <dgm:spPr/>
      <dgm:t>
        <a:bodyPr/>
        <a:lstStyle/>
        <a:p>
          <a:pPr rtl="0"/>
          <a:r>
            <a:rPr lang="en-US" dirty="0" smtClean="0"/>
            <a:t>Confidentiality</a:t>
          </a:r>
          <a:endParaRPr lang="en-IN" dirty="0"/>
        </a:p>
      </dgm:t>
    </dgm:pt>
    <dgm:pt modelId="{40F7FBA3-30F5-4795-B6DA-63D90280B3CA}" type="parTrans" cxnId="{2027E29C-E30E-4C6F-A282-2F891DC5CBDA}">
      <dgm:prSet/>
      <dgm:spPr/>
      <dgm:t>
        <a:bodyPr/>
        <a:lstStyle/>
        <a:p>
          <a:endParaRPr lang="en-IN"/>
        </a:p>
      </dgm:t>
    </dgm:pt>
    <dgm:pt modelId="{0D52FE13-BD1E-424A-9595-73B352C5CDE1}" type="sibTrans" cxnId="{2027E29C-E30E-4C6F-A282-2F891DC5CBDA}">
      <dgm:prSet/>
      <dgm:spPr/>
      <dgm:t>
        <a:bodyPr/>
        <a:lstStyle/>
        <a:p>
          <a:endParaRPr lang="en-IN"/>
        </a:p>
      </dgm:t>
    </dgm:pt>
    <dgm:pt modelId="{14DE8F2E-E8AB-4546-A40E-292266CA6192}">
      <dgm:prSet/>
      <dgm:spPr/>
      <dgm:t>
        <a:bodyPr/>
        <a:lstStyle/>
        <a:p>
          <a:pPr rtl="0"/>
          <a:r>
            <a:rPr lang="en-US" dirty="0" smtClean="0"/>
            <a:t>Mis-use of information</a:t>
          </a:r>
          <a:endParaRPr lang="en-IN" dirty="0"/>
        </a:p>
      </dgm:t>
    </dgm:pt>
    <dgm:pt modelId="{465DE089-B67E-4422-8D25-0FFAF0B2C878}" type="parTrans" cxnId="{14685290-AAC2-4DA9-A572-C12914CBC694}">
      <dgm:prSet/>
      <dgm:spPr/>
      <dgm:t>
        <a:bodyPr/>
        <a:lstStyle/>
        <a:p>
          <a:endParaRPr lang="en-IN"/>
        </a:p>
      </dgm:t>
    </dgm:pt>
    <dgm:pt modelId="{25C6B87A-81E5-4941-B44B-5F9541F5BAC1}" type="sibTrans" cxnId="{14685290-AAC2-4DA9-A572-C12914CBC694}">
      <dgm:prSet/>
      <dgm:spPr/>
      <dgm:t>
        <a:bodyPr/>
        <a:lstStyle/>
        <a:p>
          <a:endParaRPr lang="en-IN"/>
        </a:p>
      </dgm:t>
    </dgm:pt>
    <dgm:pt modelId="{FA36C8BF-937D-46BC-A012-BE7ADA73F699}">
      <dgm:prSet/>
      <dgm:spPr/>
      <dgm:t>
        <a:bodyPr/>
        <a:lstStyle/>
        <a:p>
          <a:pPr rtl="0"/>
          <a:r>
            <a:rPr lang="en-US" dirty="0" smtClean="0"/>
            <a:t>Competency</a:t>
          </a:r>
          <a:endParaRPr lang="en-IN" dirty="0"/>
        </a:p>
      </dgm:t>
    </dgm:pt>
    <dgm:pt modelId="{04AB8C9D-6406-4057-999A-97DBBC1261E8}" type="parTrans" cxnId="{1A2878B5-6D84-49A1-843E-A80CD6BEBF92}">
      <dgm:prSet/>
      <dgm:spPr/>
      <dgm:t>
        <a:bodyPr/>
        <a:lstStyle/>
        <a:p>
          <a:endParaRPr lang="en-IN"/>
        </a:p>
      </dgm:t>
    </dgm:pt>
    <dgm:pt modelId="{018D5FA0-DFE8-428D-8078-760D4E9E9EBE}" type="sibTrans" cxnId="{1A2878B5-6D84-49A1-843E-A80CD6BEBF92}">
      <dgm:prSet/>
      <dgm:spPr/>
      <dgm:t>
        <a:bodyPr/>
        <a:lstStyle/>
        <a:p>
          <a:endParaRPr lang="en-IN"/>
        </a:p>
      </dgm:t>
    </dgm:pt>
    <dgm:pt modelId="{7631137D-3301-49DC-A775-0DD6A6DF6F35}">
      <dgm:prSet/>
      <dgm:spPr/>
      <dgm:t>
        <a:bodyPr/>
        <a:lstStyle/>
        <a:p>
          <a:pPr rtl="0"/>
          <a:r>
            <a:rPr lang="en-US" dirty="0" smtClean="0"/>
            <a:t>Subjected to professional expectancy</a:t>
          </a:r>
          <a:endParaRPr lang="en-IN" dirty="0"/>
        </a:p>
      </dgm:t>
    </dgm:pt>
    <dgm:pt modelId="{ED510477-CA41-48AB-923A-68E9EB37A7DD}" type="parTrans" cxnId="{B0BA8A65-8D15-4B89-AE92-54EE54400037}">
      <dgm:prSet/>
      <dgm:spPr/>
      <dgm:t>
        <a:bodyPr/>
        <a:lstStyle/>
        <a:p>
          <a:endParaRPr lang="en-IN"/>
        </a:p>
      </dgm:t>
    </dgm:pt>
    <dgm:pt modelId="{02525365-2F31-4C17-9467-DCA49F02378C}" type="sibTrans" cxnId="{B0BA8A65-8D15-4B89-AE92-54EE54400037}">
      <dgm:prSet/>
      <dgm:spPr/>
      <dgm:t>
        <a:bodyPr/>
        <a:lstStyle/>
        <a:p>
          <a:endParaRPr lang="en-IN"/>
        </a:p>
      </dgm:t>
    </dgm:pt>
    <dgm:pt modelId="{45DA0744-807E-4CE2-88CB-BFC825D1533A}" type="pres">
      <dgm:prSet presAssocID="{EAEDB27F-7445-43EE-BF72-2CD02DDB3670}" presName="Name0" presStyleCnt="0">
        <dgm:presLayoutVars>
          <dgm:dir/>
          <dgm:animLvl val="lvl"/>
          <dgm:resizeHandles val="exact"/>
        </dgm:presLayoutVars>
      </dgm:prSet>
      <dgm:spPr/>
    </dgm:pt>
    <dgm:pt modelId="{A0353885-6B3E-401B-A766-79B9237855C6}" type="pres">
      <dgm:prSet presAssocID="{5164679B-97DA-4405-80DA-534B8985A072}" presName="linNode" presStyleCnt="0"/>
      <dgm:spPr/>
    </dgm:pt>
    <dgm:pt modelId="{CBC0853B-3303-4723-80DF-EF57333516E4}" type="pres">
      <dgm:prSet presAssocID="{5164679B-97DA-4405-80DA-534B8985A072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3E5D549E-0161-42F9-BFA3-1FD66AA05086}" type="pres">
      <dgm:prSet presAssocID="{5164679B-97DA-4405-80DA-534B8985A072}" presName="descendantText" presStyleLbl="alignAccFollowNode1" presStyleIdx="0" presStyleCnt="4">
        <dgm:presLayoutVars>
          <dgm:bulletEnabled val="1"/>
        </dgm:presLayoutVars>
      </dgm:prSet>
      <dgm:spPr/>
    </dgm:pt>
    <dgm:pt modelId="{F58C264D-B030-4096-847D-1EFB5721859E}" type="pres">
      <dgm:prSet presAssocID="{EADF829B-CCBC-4448-9B3A-EE6AFA4AF327}" presName="sp" presStyleCnt="0"/>
      <dgm:spPr/>
    </dgm:pt>
    <dgm:pt modelId="{78F72621-580E-475B-8230-E9B6B967D615}" type="pres">
      <dgm:prSet presAssocID="{7D1A5088-587E-4419-A4D6-7754CA09F6B3}" presName="linNode" presStyleCnt="0"/>
      <dgm:spPr/>
    </dgm:pt>
    <dgm:pt modelId="{7C6FBECC-0CC2-4ADC-911E-C0C013C3C85B}" type="pres">
      <dgm:prSet presAssocID="{7D1A5088-587E-4419-A4D6-7754CA09F6B3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064E4ED4-A078-4305-AF7A-9CB724E060CF}" type="pres">
      <dgm:prSet presAssocID="{7D1A5088-587E-4419-A4D6-7754CA09F6B3}" presName="descendantText" presStyleLbl="alignAccFollowNode1" presStyleIdx="1" presStyleCnt="4">
        <dgm:presLayoutVars>
          <dgm:bulletEnabled val="1"/>
        </dgm:presLayoutVars>
      </dgm:prSet>
      <dgm:spPr/>
    </dgm:pt>
    <dgm:pt modelId="{C3CF12FE-6E9F-4292-A3CA-CD27EBB96B91}" type="pres">
      <dgm:prSet presAssocID="{A0A1DFF3-554A-452D-AF60-DD5377A2BB25}" presName="sp" presStyleCnt="0"/>
      <dgm:spPr/>
    </dgm:pt>
    <dgm:pt modelId="{37FC1893-36DD-4CF1-B457-17F75EA01A2C}" type="pres">
      <dgm:prSet presAssocID="{628875B9-1475-47B9-AA5C-FF7A840BA615}" presName="linNode" presStyleCnt="0"/>
      <dgm:spPr/>
    </dgm:pt>
    <dgm:pt modelId="{E8F908C4-77D4-4D18-9D10-AD13D99E00F3}" type="pres">
      <dgm:prSet presAssocID="{628875B9-1475-47B9-AA5C-FF7A840BA615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1C991E29-0307-49E5-9BDF-9037122D27C0}" type="pres">
      <dgm:prSet presAssocID="{628875B9-1475-47B9-AA5C-FF7A840BA615}" presName="descendantText" presStyleLbl="alignAccFollowNode1" presStyleIdx="2" presStyleCnt="4">
        <dgm:presLayoutVars>
          <dgm:bulletEnabled val="1"/>
        </dgm:presLayoutVars>
      </dgm:prSet>
      <dgm:spPr/>
    </dgm:pt>
    <dgm:pt modelId="{02339F00-3921-4793-B730-DD4227779770}" type="pres">
      <dgm:prSet presAssocID="{0D52FE13-BD1E-424A-9595-73B352C5CDE1}" presName="sp" presStyleCnt="0"/>
      <dgm:spPr/>
    </dgm:pt>
    <dgm:pt modelId="{1FC1903B-33B4-472A-8B02-BBA093E2E505}" type="pres">
      <dgm:prSet presAssocID="{FA36C8BF-937D-46BC-A012-BE7ADA73F699}" presName="linNode" presStyleCnt="0"/>
      <dgm:spPr/>
    </dgm:pt>
    <dgm:pt modelId="{B75C4C8D-8F5F-439F-A9FA-16670F44038A}" type="pres">
      <dgm:prSet presAssocID="{FA36C8BF-937D-46BC-A012-BE7ADA73F69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E90535B9-7A8E-4AF7-B7D9-477E9BA649A2}" type="pres">
      <dgm:prSet presAssocID="{FA36C8BF-937D-46BC-A012-BE7ADA73F699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0D054C0A-7E7A-42D0-929A-1E51D8EE24D4}" type="presOf" srcId="{5164679B-97DA-4405-80DA-534B8985A072}" destId="{CBC0853B-3303-4723-80DF-EF57333516E4}" srcOrd="0" destOrd="0" presId="urn:microsoft.com/office/officeart/2005/8/layout/vList5"/>
    <dgm:cxn modelId="{F4382F4B-3F78-4A8C-9D34-D45FB75A4F39}" type="presOf" srcId="{929C5CC0-8F10-4943-8EAE-39AA776B099B}" destId="{3E5D549E-0161-42F9-BFA3-1FD66AA05086}" srcOrd="0" destOrd="0" presId="urn:microsoft.com/office/officeart/2005/8/layout/vList5"/>
    <dgm:cxn modelId="{D321C1D7-5484-47D7-948B-7FB7BC566132}" srcId="{EAEDB27F-7445-43EE-BF72-2CD02DDB3670}" destId="{7D1A5088-587E-4419-A4D6-7754CA09F6B3}" srcOrd="1" destOrd="0" parTransId="{7C0E55BC-A245-4BDF-8B3F-1C68DA3B4B18}" sibTransId="{A0A1DFF3-554A-452D-AF60-DD5377A2BB25}"/>
    <dgm:cxn modelId="{1A2878B5-6D84-49A1-843E-A80CD6BEBF92}" srcId="{EAEDB27F-7445-43EE-BF72-2CD02DDB3670}" destId="{FA36C8BF-937D-46BC-A012-BE7ADA73F699}" srcOrd="3" destOrd="0" parTransId="{04AB8C9D-6406-4057-999A-97DBBC1261E8}" sibTransId="{018D5FA0-DFE8-428D-8078-760D4E9E9EBE}"/>
    <dgm:cxn modelId="{929862C7-D598-428B-8481-57C4E69AC7C2}" type="presOf" srcId="{7D1A5088-587E-4419-A4D6-7754CA09F6B3}" destId="{7C6FBECC-0CC2-4ADC-911E-C0C013C3C85B}" srcOrd="0" destOrd="0" presId="urn:microsoft.com/office/officeart/2005/8/layout/vList5"/>
    <dgm:cxn modelId="{B0BA8A65-8D15-4B89-AE92-54EE54400037}" srcId="{FA36C8BF-937D-46BC-A012-BE7ADA73F699}" destId="{7631137D-3301-49DC-A775-0DD6A6DF6F35}" srcOrd="0" destOrd="0" parTransId="{ED510477-CA41-48AB-923A-68E9EB37A7DD}" sibTransId="{02525365-2F31-4C17-9467-DCA49F02378C}"/>
    <dgm:cxn modelId="{E0C9CE94-3F1A-4AC5-A813-1C84A1C11B94}" type="presOf" srcId="{7631137D-3301-49DC-A775-0DD6A6DF6F35}" destId="{E90535B9-7A8E-4AF7-B7D9-477E9BA649A2}" srcOrd="0" destOrd="0" presId="urn:microsoft.com/office/officeart/2005/8/layout/vList5"/>
    <dgm:cxn modelId="{2027E29C-E30E-4C6F-A282-2F891DC5CBDA}" srcId="{EAEDB27F-7445-43EE-BF72-2CD02DDB3670}" destId="{628875B9-1475-47B9-AA5C-FF7A840BA615}" srcOrd="2" destOrd="0" parTransId="{40F7FBA3-30F5-4795-B6DA-63D90280B3CA}" sibTransId="{0D52FE13-BD1E-424A-9595-73B352C5CDE1}"/>
    <dgm:cxn modelId="{68DEAF74-8C3C-43D0-A2ED-0123EC3E1AA1}" type="presOf" srcId="{2E3E959F-7FD1-4E44-869E-0C02AE191DF2}" destId="{064E4ED4-A078-4305-AF7A-9CB724E060CF}" srcOrd="0" destOrd="0" presId="urn:microsoft.com/office/officeart/2005/8/layout/vList5"/>
    <dgm:cxn modelId="{DAEB74A7-7A63-4BE7-B07A-3E09DE640B38}" type="presOf" srcId="{FA36C8BF-937D-46BC-A012-BE7ADA73F699}" destId="{B75C4C8D-8F5F-439F-A9FA-16670F44038A}" srcOrd="0" destOrd="0" presId="urn:microsoft.com/office/officeart/2005/8/layout/vList5"/>
    <dgm:cxn modelId="{8B740066-1F11-423D-A216-E85EDE236F3A}" type="presOf" srcId="{628875B9-1475-47B9-AA5C-FF7A840BA615}" destId="{E8F908C4-77D4-4D18-9D10-AD13D99E00F3}" srcOrd="0" destOrd="0" presId="urn:microsoft.com/office/officeart/2005/8/layout/vList5"/>
    <dgm:cxn modelId="{04809A0E-3B3A-49C7-A0F9-46A27F6FE4D5}" srcId="{EAEDB27F-7445-43EE-BF72-2CD02DDB3670}" destId="{5164679B-97DA-4405-80DA-534B8985A072}" srcOrd="0" destOrd="0" parTransId="{E0650C8A-15D8-4E00-AC92-0742CF1C6E4C}" sibTransId="{EADF829B-CCBC-4448-9B3A-EE6AFA4AF327}"/>
    <dgm:cxn modelId="{E152C5C7-6995-4843-8503-E8C74D79D582}" srcId="{5164679B-97DA-4405-80DA-534B8985A072}" destId="{929C5CC0-8F10-4943-8EAE-39AA776B099B}" srcOrd="0" destOrd="0" parTransId="{6DF37AC5-0FC2-46C5-B9FD-76E313B360E5}" sibTransId="{723E7F0C-648E-4022-B8F0-665AA7D9CE9D}"/>
    <dgm:cxn modelId="{BFED6471-3FFE-46B3-AED4-FA7F6D97DBCA}" type="presOf" srcId="{EAEDB27F-7445-43EE-BF72-2CD02DDB3670}" destId="{45DA0744-807E-4CE2-88CB-BFC825D1533A}" srcOrd="0" destOrd="0" presId="urn:microsoft.com/office/officeart/2005/8/layout/vList5"/>
    <dgm:cxn modelId="{A745FB03-2A86-4B47-AB5E-87FE87BCA6FC}" srcId="{7D1A5088-587E-4419-A4D6-7754CA09F6B3}" destId="{2E3E959F-7FD1-4E44-869E-0C02AE191DF2}" srcOrd="0" destOrd="0" parTransId="{1B8627B4-1862-4751-8B48-8ECECABD306A}" sibTransId="{4076C42D-858E-41A0-8F6D-E14CB2A56D85}"/>
    <dgm:cxn modelId="{14685290-AAC2-4DA9-A572-C12914CBC694}" srcId="{628875B9-1475-47B9-AA5C-FF7A840BA615}" destId="{14DE8F2E-E8AB-4546-A40E-292266CA6192}" srcOrd="0" destOrd="0" parTransId="{465DE089-B67E-4422-8D25-0FFAF0B2C878}" sibTransId="{25C6B87A-81E5-4941-B44B-5F9541F5BAC1}"/>
    <dgm:cxn modelId="{592E39AA-DD46-48F7-BDFD-62E6DC546DB2}" type="presOf" srcId="{14DE8F2E-E8AB-4546-A40E-292266CA6192}" destId="{1C991E29-0307-49E5-9BDF-9037122D27C0}" srcOrd="0" destOrd="0" presId="urn:microsoft.com/office/officeart/2005/8/layout/vList5"/>
    <dgm:cxn modelId="{07D01020-6646-440A-A917-9D603DBBAF24}" type="presParOf" srcId="{45DA0744-807E-4CE2-88CB-BFC825D1533A}" destId="{A0353885-6B3E-401B-A766-79B9237855C6}" srcOrd="0" destOrd="0" presId="urn:microsoft.com/office/officeart/2005/8/layout/vList5"/>
    <dgm:cxn modelId="{621961FD-652F-41E4-AEFF-E382AE1B53E3}" type="presParOf" srcId="{A0353885-6B3E-401B-A766-79B9237855C6}" destId="{CBC0853B-3303-4723-80DF-EF57333516E4}" srcOrd="0" destOrd="0" presId="urn:microsoft.com/office/officeart/2005/8/layout/vList5"/>
    <dgm:cxn modelId="{301151FB-2BAD-44F4-B272-11231055521B}" type="presParOf" srcId="{A0353885-6B3E-401B-A766-79B9237855C6}" destId="{3E5D549E-0161-42F9-BFA3-1FD66AA05086}" srcOrd="1" destOrd="0" presId="urn:microsoft.com/office/officeart/2005/8/layout/vList5"/>
    <dgm:cxn modelId="{86F84673-E250-4CA1-9DDA-772C934664E5}" type="presParOf" srcId="{45DA0744-807E-4CE2-88CB-BFC825D1533A}" destId="{F58C264D-B030-4096-847D-1EFB5721859E}" srcOrd="1" destOrd="0" presId="urn:microsoft.com/office/officeart/2005/8/layout/vList5"/>
    <dgm:cxn modelId="{9B7770E8-FACF-4245-B18B-378560913B59}" type="presParOf" srcId="{45DA0744-807E-4CE2-88CB-BFC825D1533A}" destId="{78F72621-580E-475B-8230-E9B6B967D615}" srcOrd="2" destOrd="0" presId="urn:microsoft.com/office/officeart/2005/8/layout/vList5"/>
    <dgm:cxn modelId="{B943BB93-CE09-4E51-A877-78E98999A6D0}" type="presParOf" srcId="{78F72621-580E-475B-8230-E9B6B967D615}" destId="{7C6FBECC-0CC2-4ADC-911E-C0C013C3C85B}" srcOrd="0" destOrd="0" presId="urn:microsoft.com/office/officeart/2005/8/layout/vList5"/>
    <dgm:cxn modelId="{B607F69C-1644-4469-A0A4-1A36973C1D06}" type="presParOf" srcId="{78F72621-580E-475B-8230-E9B6B967D615}" destId="{064E4ED4-A078-4305-AF7A-9CB724E060CF}" srcOrd="1" destOrd="0" presId="urn:microsoft.com/office/officeart/2005/8/layout/vList5"/>
    <dgm:cxn modelId="{4D3D2404-0CAC-4608-A64C-2942EFD725C2}" type="presParOf" srcId="{45DA0744-807E-4CE2-88CB-BFC825D1533A}" destId="{C3CF12FE-6E9F-4292-A3CA-CD27EBB96B91}" srcOrd="3" destOrd="0" presId="urn:microsoft.com/office/officeart/2005/8/layout/vList5"/>
    <dgm:cxn modelId="{E166186B-48AF-4DA8-9DA4-9953EB2E349A}" type="presParOf" srcId="{45DA0744-807E-4CE2-88CB-BFC825D1533A}" destId="{37FC1893-36DD-4CF1-B457-17F75EA01A2C}" srcOrd="4" destOrd="0" presId="urn:microsoft.com/office/officeart/2005/8/layout/vList5"/>
    <dgm:cxn modelId="{D55CF8E2-C05C-4CF7-B94B-E22E1AB6076C}" type="presParOf" srcId="{37FC1893-36DD-4CF1-B457-17F75EA01A2C}" destId="{E8F908C4-77D4-4D18-9D10-AD13D99E00F3}" srcOrd="0" destOrd="0" presId="urn:microsoft.com/office/officeart/2005/8/layout/vList5"/>
    <dgm:cxn modelId="{5F13326F-2780-45D5-BD21-C5ED1676AA3E}" type="presParOf" srcId="{37FC1893-36DD-4CF1-B457-17F75EA01A2C}" destId="{1C991E29-0307-49E5-9BDF-9037122D27C0}" srcOrd="1" destOrd="0" presId="urn:microsoft.com/office/officeart/2005/8/layout/vList5"/>
    <dgm:cxn modelId="{E31FF9ED-7670-4A3C-8AE8-B183CC53ACC5}" type="presParOf" srcId="{45DA0744-807E-4CE2-88CB-BFC825D1533A}" destId="{02339F00-3921-4793-B730-DD4227779770}" srcOrd="5" destOrd="0" presId="urn:microsoft.com/office/officeart/2005/8/layout/vList5"/>
    <dgm:cxn modelId="{0CB98A67-3C83-4890-8B64-80202342CB69}" type="presParOf" srcId="{45DA0744-807E-4CE2-88CB-BFC825D1533A}" destId="{1FC1903B-33B4-472A-8B02-BBA093E2E505}" srcOrd="6" destOrd="0" presId="urn:microsoft.com/office/officeart/2005/8/layout/vList5"/>
    <dgm:cxn modelId="{01F916AC-FF7D-432E-8509-D506E320D649}" type="presParOf" srcId="{1FC1903B-33B4-472A-8B02-BBA093E2E505}" destId="{B75C4C8D-8F5F-439F-A9FA-16670F44038A}" srcOrd="0" destOrd="0" presId="urn:microsoft.com/office/officeart/2005/8/layout/vList5"/>
    <dgm:cxn modelId="{F4CB17EF-65EB-47F6-9C4D-DBC237FC1CB4}" type="presParOf" srcId="{1FC1903B-33B4-472A-8B02-BBA093E2E505}" destId="{E90535B9-7A8E-4AF7-B7D9-477E9BA649A2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2066-FC81-4B23-B260-D0E6D0ADA301}" type="datetimeFigureOut">
              <a:rPr lang="en-US" smtClean="0"/>
              <a:pPr/>
              <a:t>7/8/2009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6075-5D3F-4079-BF6D-EADA7C2F16F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2066-FC81-4B23-B260-D0E6D0ADA301}" type="datetimeFigureOut">
              <a:rPr lang="en-US" smtClean="0"/>
              <a:pPr/>
              <a:t>7/8/2009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6075-5D3F-4079-BF6D-EADA7C2F16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2066-FC81-4B23-B260-D0E6D0ADA301}" type="datetimeFigureOut">
              <a:rPr lang="en-US" smtClean="0"/>
              <a:pPr/>
              <a:t>7/8/2009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6075-5D3F-4079-BF6D-EADA7C2F16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2066-FC81-4B23-B260-D0E6D0ADA301}" type="datetimeFigureOut">
              <a:rPr lang="en-US" smtClean="0"/>
              <a:pPr/>
              <a:t>7/8/2009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6075-5D3F-4079-BF6D-EADA7C2F16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2066-FC81-4B23-B260-D0E6D0ADA301}" type="datetimeFigureOut">
              <a:rPr lang="en-US" smtClean="0"/>
              <a:pPr/>
              <a:t>7/8/2009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6075-5D3F-4079-BF6D-EADA7C2F16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2066-FC81-4B23-B260-D0E6D0ADA301}" type="datetimeFigureOut">
              <a:rPr lang="en-US" smtClean="0"/>
              <a:pPr/>
              <a:t>7/8/2009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6075-5D3F-4079-BF6D-EADA7C2F16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2066-FC81-4B23-B260-D0E6D0ADA301}" type="datetimeFigureOut">
              <a:rPr lang="en-US" smtClean="0"/>
              <a:pPr/>
              <a:t>7/8/2009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6075-5D3F-4079-BF6D-EADA7C2F16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2066-FC81-4B23-B260-D0E6D0ADA301}" type="datetimeFigureOut">
              <a:rPr lang="en-US" smtClean="0"/>
              <a:pPr/>
              <a:t>7/8/2009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6075-5D3F-4079-BF6D-EADA7C2F16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2066-FC81-4B23-B260-D0E6D0ADA301}" type="datetimeFigureOut">
              <a:rPr lang="en-US" smtClean="0"/>
              <a:pPr/>
              <a:t>7/8/2009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6075-5D3F-4079-BF6D-EADA7C2F16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2066-FC81-4B23-B260-D0E6D0ADA301}" type="datetimeFigureOut">
              <a:rPr lang="en-US" smtClean="0"/>
              <a:pPr/>
              <a:t>7/8/2009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6075-5D3F-4079-BF6D-EADA7C2F16F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B462066-FC81-4B23-B260-D0E6D0ADA301}" type="datetimeFigureOut">
              <a:rPr lang="en-US" smtClean="0"/>
              <a:pPr/>
              <a:t>7/8/2009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71B6075-5D3F-4079-BF6D-EADA7C2F16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462066-FC81-4B23-B260-D0E6D0ADA301}" type="datetimeFigureOut">
              <a:rPr lang="en-US" smtClean="0"/>
              <a:pPr/>
              <a:t>7/8/2009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1B6075-5D3F-4079-BF6D-EADA7C2F16F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Internal Audit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 P. Mansoor S. Ahmed</a:t>
            </a:r>
          </a:p>
          <a:p>
            <a:r>
              <a:rPr lang="en-US" sz="2000" dirty="0" smtClean="0"/>
              <a:t>M. Com, PGDBA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Audit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confined to Independent Audit</a:t>
            </a:r>
          </a:p>
          <a:p>
            <a:r>
              <a:rPr lang="en-US" dirty="0" smtClean="0"/>
              <a:t>Systematic Examination of</a:t>
            </a:r>
          </a:p>
          <a:p>
            <a:pPr lvl="1"/>
            <a:r>
              <a:rPr lang="en-US" dirty="0" smtClean="0"/>
              <a:t>Records</a:t>
            </a:r>
          </a:p>
          <a:p>
            <a:pPr lvl="1"/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Internal Auditing</a:t>
            </a:r>
            <a:r>
              <a:rPr lang="en-US" dirty="0" smtClean="0"/>
              <a:t> is an </a:t>
            </a:r>
            <a:r>
              <a:rPr lang="en-US" dirty="0" smtClean="0">
                <a:solidFill>
                  <a:srgbClr val="FF0000"/>
                </a:solidFill>
              </a:rPr>
              <a:t>independent</a:t>
            </a:r>
            <a:r>
              <a:rPr lang="en-US" dirty="0" smtClean="0"/>
              <a:t> and an </a:t>
            </a:r>
            <a:r>
              <a:rPr lang="en-US" dirty="0" smtClean="0">
                <a:solidFill>
                  <a:srgbClr val="FF0000"/>
                </a:solidFill>
              </a:rPr>
              <a:t>objective assurance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consulting activity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designed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add value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improve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organization’s operation</a:t>
            </a:r>
            <a:r>
              <a:rPr lang="en-US" dirty="0" smtClean="0"/>
              <a:t>. It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helps</a:t>
            </a:r>
            <a:r>
              <a:rPr lang="en-US" dirty="0" smtClean="0"/>
              <a:t> an organization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accomplish </a:t>
            </a:r>
            <a:r>
              <a:rPr lang="en-US" dirty="0" smtClean="0"/>
              <a:t>its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objectives</a:t>
            </a:r>
            <a:r>
              <a:rPr lang="en-US" dirty="0" smtClean="0"/>
              <a:t> by bringing a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systematic, disciplined </a:t>
            </a:r>
            <a:r>
              <a:rPr lang="en-US" dirty="0" smtClean="0"/>
              <a:t>approach to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evaluate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improve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effectiveness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2060"/>
                </a:solidFill>
              </a:rPr>
              <a:t>risk management, control &amp; governance process</a:t>
            </a:r>
            <a:r>
              <a:rPr lang="en-US" dirty="0" smtClean="0"/>
              <a:t>.” IIA USA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Internal Audit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Risk Management &amp; Control</a:t>
            </a:r>
          </a:p>
          <a:p>
            <a:pPr lvl="1"/>
            <a:r>
              <a:rPr lang="en-US" dirty="0" smtClean="0"/>
              <a:t>Reliability &amp; Integrity of Financial &amp; Operational Information</a:t>
            </a:r>
          </a:p>
          <a:p>
            <a:pPr lvl="1"/>
            <a:r>
              <a:rPr lang="en-US" dirty="0" smtClean="0"/>
              <a:t>Compliance with Laws, Regulations &amp; Contracts</a:t>
            </a:r>
          </a:p>
          <a:p>
            <a:pPr lvl="1"/>
            <a:r>
              <a:rPr lang="en-US" dirty="0" smtClean="0"/>
              <a:t>Safeguarding the Assets</a:t>
            </a:r>
          </a:p>
          <a:p>
            <a:pPr lvl="1"/>
            <a:r>
              <a:rPr lang="en-US" dirty="0" smtClean="0"/>
              <a:t>Effectiveness &amp; Efficiency of Operations</a:t>
            </a:r>
          </a:p>
          <a:p>
            <a:pPr lvl="1"/>
            <a:r>
              <a:rPr lang="en-US" dirty="0" smtClean="0"/>
              <a:t>Accomplishments of Objectives &amp; Goals for operation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Governance</a:t>
            </a:r>
          </a:p>
          <a:p>
            <a:pPr lvl="1"/>
            <a:r>
              <a:rPr lang="en-US" dirty="0" smtClean="0"/>
              <a:t>Promoting Values &amp; Ethics</a:t>
            </a:r>
          </a:p>
          <a:p>
            <a:pPr lvl="1"/>
            <a:r>
              <a:rPr lang="en-US" dirty="0" smtClean="0"/>
              <a:t>Effective Organizational Performance Management &amp; Accountability</a:t>
            </a:r>
          </a:p>
          <a:p>
            <a:pPr lvl="1"/>
            <a:r>
              <a:rPr lang="en-US" dirty="0" smtClean="0"/>
              <a:t>Effectively Communicating Risk &amp; Control Information to appropriate areas of organization</a:t>
            </a:r>
          </a:p>
          <a:p>
            <a:pPr lvl="1"/>
            <a:r>
              <a:rPr lang="en-US" dirty="0" smtClean="0"/>
              <a:t>Effectively co-</a:t>
            </a:r>
            <a:r>
              <a:rPr lang="en-US" dirty="0" err="1" smtClean="0"/>
              <a:t>ordinating</a:t>
            </a:r>
            <a:r>
              <a:rPr lang="en-US" dirty="0" smtClean="0"/>
              <a:t> the activities of and communicating information among the board, external &amp; internal auditor and management.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Internal Auditing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Growth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Location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b="1" dirty="0" smtClean="0"/>
              <a:t>Specialists</a:t>
            </a:r>
          </a:p>
          <a:p>
            <a:pPr lvl="1"/>
            <a:r>
              <a:rPr lang="en-US" dirty="0" smtClean="0"/>
              <a:t>Records</a:t>
            </a:r>
          </a:p>
          <a:p>
            <a:pPr lvl="1"/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INTERNAL AUDIT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Purpose, Authority and Responsibility</a:t>
            </a:r>
          </a:p>
          <a:p>
            <a:r>
              <a:rPr lang="en-US" dirty="0" smtClean="0"/>
              <a:t>Planning</a:t>
            </a:r>
          </a:p>
          <a:p>
            <a:r>
              <a:rPr lang="en-US" dirty="0" smtClean="0"/>
              <a:t>Policies and Procedures</a:t>
            </a:r>
          </a:p>
          <a:p>
            <a:r>
              <a:rPr lang="en-US" dirty="0" smtClean="0"/>
              <a:t>Personal Management and Development</a:t>
            </a:r>
          </a:p>
          <a:p>
            <a:r>
              <a:rPr lang="en-US" dirty="0" smtClean="0"/>
              <a:t>External Auditors</a:t>
            </a:r>
          </a:p>
          <a:p>
            <a:r>
              <a:rPr lang="en-US" dirty="0" smtClean="0"/>
              <a:t>Quality Assurance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 Proficiency of Internal Audit Department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Staffing</a:t>
            </a:r>
          </a:p>
          <a:p>
            <a:r>
              <a:rPr lang="en-US" dirty="0" smtClean="0"/>
              <a:t>Knowledge, Skills and Disciplines</a:t>
            </a:r>
          </a:p>
          <a:p>
            <a:r>
              <a:rPr lang="en-US" dirty="0" smtClean="0"/>
              <a:t>Supervision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Audit 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the Audit</a:t>
            </a:r>
          </a:p>
          <a:p>
            <a:r>
              <a:rPr lang="en-US" dirty="0" smtClean="0"/>
              <a:t>Examining &amp; Evaluating Information</a:t>
            </a:r>
          </a:p>
          <a:p>
            <a:r>
              <a:rPr lang="en-US" dirty="0" smtClean="0"/>
              <a:t>Communication Results</a:t>
            </a:r>
          </a:p>
          <a:p>
            <a:r>
              <a:rPr lang="en-US" dirty="0" smtClean="0"/>
              <a:t>Appropriate Follow-up</a:t>
            </a:r>
          </a:p>
          <a:p>
            <a:r>
              <a:rPr lang="en-US" dirty="0" smtClean="0"/>
              <a:t>Preparation of Audit Reports</a:t>
            </a:r>
          </a:p>
          <a:p>
            <a:r>
              <a:rPr lang="en-US" dirty="0" smtClean="0"/>
              <a:t>Discussion and Follow-up of Reports</a:t>
            </a:r>
          </a:p>
          <a:p>
            <a:r>
              <a:rPr lang="en-US" dirty="0" smtClean="0"/>
              <a:t>Reporting to Top Management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 of Ethics for Internal Auditors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</TotalTime>
  <Words>268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Internal Audit</vt:lpstr>
      <vt:lpstr>Internal Audit</vt:lpstr>
      <vt:lpstr>Definition</vt:lpstr>
      <vt:lpstr>Scope of Internal Audit</vt:lpstr>
      <vt:lpstr>Need for Internal Auditing</vt:lpstr>
      <vt:lpstr>Operation of INTERNAL AUDIT</vt:lpstr>
      <vt:lpstr>Professional Proficiency of Internal Audit Department</vt:lpstr>
      <vt:lpstr>Performing Audit Work</vt:lpstr>
      <vt:lpstr>Code of Ethics for Internal Auditors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Audit</dc:title>
  <dc:creator>C P Mansoor S Ahmed</dc:creator>
  <cp:lastModifiedBy>C P Mansoor S Ahmed</cp:lastModifiedBy>
  <cp:revision>8</cp:revision>
  <dcterms:created xsi:type="dcterms:W3CDTF">2009-07-06T10:26:50Z</dcterms:created>
  <dcterms:modified xsi:type="dcterms:W3CDTF">2009-07-08T06:44:30Z</dcterms:modified>
</cp:coreProperties>
</file>